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259" r:id="rId4"/>
    <p:sldId id="257" r:id="rId5"/>
    <p:sldId id="287" r:id="rId6"/>
    <p:sldId id="296" r:id="rId7"/>
    <p:sldId id="285" r:id="rId8"/>
    <p:sldId id="286" r:id="rId9"/>
    <p:sldId id="260" r:id="rId10"/>
    <p:sldId id="291" r:id="rId11"/>
    <p:sldId id="289" r:id="rId12"/>
    <p:sldId id="290" r:id="rId13"/>
    <p:sldId id="262" r:id="rId14"/>
    <p:sldId id="302" r:id="rId15"/>
    <p:sldId id="293" r:id="rId16"/>
    <p:sldId id="294" r:id="rId17"/>
    <p:sldId id="309" r:id="rId18"/>
    <p:sldId id="303" r:id="rId19"/>
    <p:sldId id="307" r:id="rId20"/>
    <p:sldId id="306" r:id="rId21"/>
    <p:sldId id="279" r:id="rId22"/>
    <p:sldId id="301" r:id="rId23"/>
    <p:sldId id="280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36009E-2662-4F16-96AA-09C6915BD143}">
  <a:tblStyle styleId="{C236009E-2662-4F16-96AA-09C6915BD1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728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8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4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0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36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4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37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093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02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7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2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19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42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45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15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3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41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8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6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6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hyperlink" Target="https://kotl.in/foundation" TargetMode="External"/><Relationship Id="rId5" Type="http://schemas.openxmlformats.org/officeDocument/2006/relationships/hyperlink" Target="https://kotl.in/coroutines" TargetMode="External"/><Relationship Id="rId6" Type="http://schemas.openxmlformats.org/officeDocument/2006/relationships/hyperlink" Target="https://kotl.in/native" TargetMode="External"/><Relationship Id="rId7" Type="http://schemas.openxmlformats.org/officeDocument/2006/relationships/hyperlink" Target="http://kotl.in/multiplatform" TargetMode="External"/><Relationship Id="rId8" Type="http://schemas.openxmlformats.org/officeDocument/2006/relationships/hyperlink" Target="http://kotl.in/learn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qconsp.com/sp2018/schedule/tabular.ht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307572" y="620721"/>
            <a:ext cx="6764085" cy="2496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/>
              <a:t>   </a:t>
            </a:r>
            <a:r>
              <a:rPr lang="pt-BR" sz="7200" dirty="0" err="1" smtClean="0"/>
              <a:t>Kotlin</a:t>
            </a:r>
            <a:r>
              <a:rPr lang="pt-BR" sz="7200" dirty="0" smtClean="0"/>
              <a:t> 101</a:t>
            </a:r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dirty="0" smtClean="0"/>
              <a:t>Basic </a:t>
            </a:r>
            <a:r>
              <a:rPr lang="pt-BR" dirty="0" err="1" smtClean="0"/>
              <a:t>Concepts</a:t>
            </a:r>
            <a:endParaRPr dirty="0"/>
          </a:p>
        </p:txBody>
      </p:sp>
      <p:pic>
        <p:nvPicPr>
          <p:cNvPr id="4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2371231" y="1122217"/>
            <a:ext cx="679540" cy="6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95" y="835468"/>
            <a:ext cx="6114143" cy="3373320"/>
          </a:xfrm>
          <a:prstGeom prst="rect">
            <a:avLst/>
          </a:prstGeom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3616036" y="835468"/>
            <a:ext cx="3973485" cy="918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Kotlin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is</a:t>
            </a:r>
            <a:r>
              <a:rPr lang="pt-BR" sz="3600" dirty="0" smtClean="0">
                <a:solidFill>
                  <a:schemeClr val="bg1"/>
                </a:solidFill>
              </a:rPr>
              <a:t> m</a:t>
            </a:r>
            <a:r>
              <a:rPr lang="en" sz="3600" dirty="0" err="1" smtClean="0">
                <a:solidFill>
                  <a:schemeClr val="bg1"/>
                </a:solidFill>
              </a:rPr>
              <a:t>uch</a:t>
            </a:r>
            <a:r>
              <a:rPr lang="en" sz="3600" dirty="0" smtClean="0">
                <a:solidFill>
                  <a:schemeClr val="bg1"/>
                </a:solidFill>
              </a:rPr>
              <a:t> </a:t>
            </a:r>
            <a:r>
              <a:rPr lang="en" sz="3600" dirty="0">
                <a:solidFill>
                  <a:schemeClr val="bg1"/>
                </a:solidFill>
              </a:rPr>
              <a:t>safer than </a:t>
            </a:r>
            <a:r>
              <a:rPr lang="en" sz="3600" dirty="0" smtClean="0">
                <a:solidFill>
                  <a:schemeClr val="bg1"/>
                </a:solidFill>
              </a:rPr>
              <a:t>Java</a:t>
            </a:r>
            <a:r>
              <a:rPr lang="pt-BR" sz="3600" dirty="0" smtClean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3. </a:t>
            </a:r>
            <a:r>
              <a:rPr lang="pt-BR" sz="4800" dirty="0" err="1" smtClean="0"/>
              <a:t>Challenges</a:t>
            </a:r>
            <a:endParaRPr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9" y="1109515"/>
            <a:ext cx="4162305" cy="22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3. </a:t>
            </a:r>
            <a:r>
              <a:rPr lang="pt-BR" sz="3600" dirty="0" err="1" smtClean="0"/>
              <a:t>Challenges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Teams</a:t>
            </a:r>
            <a:r>
              <a:rPr lang="pt-BR" dirty="0" smtClean="0"/>
              <a:t> </a:t>
            </a:r>
            <a:r>
              <a:rPr lang="pt-BR" dirty="0" err="1" smtClean="0"/>
              <a:t>speaking</a:t>
            </a:r>
            <a:r>
              <a:rPr lang="pt-BR" dirty="0" smtClean="0"/>
              <a:t> </a:t>
            </a:r>
            <a:r>
              <a:rPr lang="pt-BR" dirty="0" err="1" smtClean="0"/>
              <a:t>only</a:t>
            </a:r>
            <a:r>
              <a:rPr lang="pt-BR" dirty="0" smtClean="0"/>
              <a:t> Java</a:t>
            </a:r>
          </a:p>
          <a:p>
            <a:pPr lvl="0" indent="-387350">
              <a:buSzPts val="2500"/>
            </a:pPr>
            <a:r>
              <a:rPr lang="pt-BR" dirty="0" err="1" smtClean="0"/>
              <a:t>Interoperability</a:t>
            </a:r>
            <a:endParaRPr lang="pt-BR" dirty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Old</a:t>
            </a:r>
            <a:r>
              <a:rPr lang="pt-BR" dirty="0"/>
              <a:t> </a:t>
            </a:r>
            <a:r>
              <a:rPr lang="pt-BR" dirty="0" err="1"/>
              <a:t>library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smtClean="0"/>
              <a:t>Java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 smtClean="0"/>
              <a:t>Compilation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Specific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 smtClean="0"/>
              <a:t> modules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Convince</a:t>
            </a:r>
            <a:r>
              <a:rPr lang="pt-BR" dirty="0" smtClean="0"/>
              <a:t>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company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try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2212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4. Basic </a:t>
            </a:r>
            <a:r>
              <a:rPr lang="pt-BR" sz="6000" dirty="0" err="1" smtClean="0"/>
              <a:t>Concepts</a:t>
            </a:r>
            <a:endParaRPr sz="60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smtClean="0"/>
              <a:t>4.1. </a:t>
            </a:r>
            <a:r>
              <a:rPr lang="pt-BR" sz="3200" dirty="0" err="1" smtClean="0"/>
              <a:t>Class</a:t>
            </a:r>
            <a:r>
              <a:rPr lang="pt-BR" sz="3200" dirty="0" smtClean="0"/>
              <a:t>, Data </a:t>
            </a:r>
            <a:r>
              <a:rPr lang="pt-BR" sz="3200" dirty="0" err="1" smtClean="0"/>
              <a:t>Class</a:t>
            </a:r>
            <a:r>
              <a:rPr lang="pt-BR" sz="3200" dirty="0" smtClean="0"/>
              <a:t> </a:t>
            </a:r>
            <a:r>
              <a:rPr lang="pt-BR" sz="3200" dirty="0" err="1" smtClean="0"/>
              <a:t>and</a:t>
            </a:r>
            <a:r>
              <a:rPr lang="pt-BR" sz="3200" dirty="0" smtClean="0"/>
              <a:t> </a:t>
            </a:r>
            <a:r>
              <a:rPr lang="pt-BR" sz="3200" dirty="0" err="1" smtClean="0"/>
              <a:t>Object</a:t>
            </a:r>
            <a:endParaRPr sz="32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1309866"/>
            <a:ext cx="6637250" cy="1005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2543283"/>
            <a:ext cx="7048178" cy="866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3694133"/>
            <a:ext cx="5814291" cy="7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200" smtClean="0"/>
              <a:t>4.1. </a:t>
            </a:r>
            <a:r>
              <a:rPr lang="pt-BR" sz="3200" dirty="0" err="1" smtClean="0"/>
              <a:t>Class</a:t>
            </a:r>
            <a:r>
              <a:rPr lang="pt-BR" sz="3200" dirty="0"/>
              <a:t>, Data </a:t>
            </a:r>
            <a:r>
              <a:rPr lang="pt-BR" sz="3200" dirty="0" err="1"/>
              <a:t>Class</a:t>
            </a:r>
            <a:r>
              <a:rPr lang="pt-BR" sz="3200" dirty="0"/>
              <a:t> </a:t>
            </a:r>
            <a:r>
              <a:rPr lang="pt-BR" sz="3200" dirty="0" err="1"/>
              <a:t>and</a:t>
            </a:r>
            <a:r>
              <a:rPr lang="pt-BR" sz="3200" dirty="0"/>
              <a:t> </a:t>
            </a:r>
            <a:r>
              <a:rPr lang="pt-BR" sz="3200" dirty="0" err="1"/>
              <a:t>Object</a:t>
            </a:r>
            <a:endParaRPr sz="32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Data </a:t>
            </a:r>
            <a:r>
              <a:rPr lang="pt-BR" dirty="0" err="1" smtClean="0"/>
              <a:t>class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Equals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ToString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HashCode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Copy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“</a:t>
            </a:r>
            <a:r>
              <a:rPr lang="pt-BR" dirty="0" err="1" smtClean="0"/>
              <a:t>Builder</a:t>
            </a:r>
            <a:r>
              <a:rPr lang="pt-BR" dirty="0" smtClean="0"/>
              <a:t>”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Destructuring</a:t>
            </a:r>
            <a:r>
              <a:rPr lang="pt-BR" dirty="0"/>
              <a:t> </a:t>
            </a:r>
            <a:r>
              <a:rPr lang="pt-BR" dirty="0" err="1" smtClean="0"/>
              <a:t>Declarations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8" y="3878856"/>
            <a:ext cx="6479755" cy="9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4.2. </a:t>
            </a:r>
            <a:r>
              <a:rPr lang="pt-BR" sz="3600" dirty="0" err="1" smtClean="0"/>
              <a:t>Sealed</a:t>
            </a:r>
            <a:r>
              <a:rPr lang="pt-BR" sz="3600" dirty="0" smtClean="0"/>
              <a:t> </a:t>
            </a:r>
            <a:r>
              <a:rPr lang="pt-BR" sz="3600" dirty="0" err="1" smtClean="0"/>
              <a:t>Class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" y="1247647"/>
            <a:ext cx="7298573" cy="2214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9" y="3626898"/>
            <a:ext cx="8312727" cy="6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4.3. </a:t>
            </a:r>
            <a:r>
              <a:rPr lang="pt-BR" sz="3600" dirty="0" err="1" smtClean="0"/>
              <a:t>Null</a:t>
            </a:r>
            <a:r>
              <a:rPr lang="pt-BR" sz="3600" dirty="0" smtClean="0"/>
              <a:t> </a:t>
            </a:r>
            <a:r>
              <a:rPr lang="pt-BR" sz="3600" dirty="0" err="1" smtClean="0"/>
              <a:t>Safety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7" y="1383740"/>
            <a:ext cx="6341456" cy="11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5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4.4. High </a:t>
            </a:r>
            <a:r>
              <a:rPr lang="pt-BR" sz="3600" dirty="0" err="1" smtClean="0"/>
              <a:t>Order</a:t>
            </a:r>
            <a:r>
              <a:rPr lang="pt-BR" sz="3600" dirty="0" smtClean="0"/>
              <a:t> </a:t>
            </a:r>
            <a:r>
              <a:rPr lang="pt-BR" sz="3600" dirty="0" err="1" smtClean="0"/>
              <a:t>Function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D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15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err="1" smtClean="0"/>
              <a:t>Conclusion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3545295" y="2854598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sz="2400" dirty="0"/>
              <a:t>"</a:t>
            </a:r>
            <a:r>
              <a:rPr lang="pt-BR" sz="2400" dirty="0" err="1"/>
              <a:t>Kotlin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beautiful</a:t>
            </a:r>
            <a:r>
              <a:rPr lang="pt-BR" sz="2400" dirty="0"/>
              <a:t>!”</a:t>
            </a:r>
            <a:endParaRPr sz="16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81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3"/>
            <a:ext cx="593353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dirty="0" err="1" smtClean="0">
                <a:solidFill>
                  <a:schemeClr val="tx1"/>
                </a:solidFill>
                <a:latin typeface="Dosis" charset="0"/>
                <a:ea typeface="Dosis" charset="0"/>
                <a:cs typeface="Dosis" charset="0"/>
              </a:rPr>
              <a:t>Hello</a:t>
            </a:r>
            <a:endParaRPr sz="6000" b="1" dirty="0">
              <a:solidFill>
                <a:schemeClr val="tx1"/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3019275" y="2377440"/>
            <a:ext cx="4641300" cy="220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Augusto Branquinho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Email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7"/>
          <a:stretch/>
        </p:blipFill>
        <p:spPr bwMode="auto">
          <a:xfrm>
            <a:off x="4846350" y="1316520"/>
            <a:ext cx="3048166" cy="6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7597" r="35521" b="38100"/>
          <a:stretch/>
        </p:blipFill>
        <p:spPr>
          <a:xfrm>
            <a:off x="701410" y="2485649"/>
            <a:ext cx="2317865" cy="198674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err="1" smtClean="0"/>
              <a:t>Conclusion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240142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Try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0" y="1910166"/>
            <a:ext cx="5203989" cy="29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16523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pt-BR" sz="20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880732" y="1073099"/>
            <a:ext cx="2985321" cy="30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 smtClean="0"/>
              <a:t>References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Conf</a:t>
            </a:r>
            <a:r>
              <a:rPr lang="pt-BR" dirty="0" smtClean="0"/>
              <a:t> 2018- </a:t>
            </a:r>
            <a:r>
              <a:rPr lang="pt-BR" dirty="0" err="1" smtClean="0"/>
              <a:t>Keynote</a:t>
            </a:r>
            <a:r>
              <a:rPr lang="pt-BR" dirty="0" smtClean="0"/>
              <a:t>: </a:t>
            </a:r>
            <a:r>
              <a:rPr lang="en-US" sz="2400" dirty="0">
                <a:hlinkClick r:id="rId3"/>
              </a:rPr>
              <a:t>https://www.youtube.com/watch?v=PsaFVLr8t4E</a:t>
            </a:r>
            <a:r>
              <a:rPr lang="en-US" sz="2400" dirty="0"/>
              <a:t> 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smtClean="0"/>
              <a:t>Foundation</a:t>
            </a:r>
            <a:r>
              <a:rPr lang="pt-BR" dirty="0"/>
              <a:t>: </a:t>
            </a:r>
            <a:r>
              <a:rPr lang="pt-BR" dirty="0" smtClean="0">
                <a:hlinkClick r:id="rId4"/>
              </a:rPr>
              <a:t>http://kotl.in/foundation</a:t>
            </a:r>
            <a:r>
              <a:rPr lang="pt-BR" dirty="0" smtClean="0"/>
              <a:t> </a:t>
            </a:r>
          </a:p>
          <a:p>
            <a:pPr lvl="0" indent="-387350">
              <a:buSzPts val="2500"/>
            </a:pPr>
            <a:r>
              <a:rPr lang="pt-BR" dirty="0" err="1" smtClean="0"/>
              <a:t>Coroutines</a:t>
            </a:r>
            <a:r>
              <a:rPr lang="pt-BR" dirty="0" smtClean="0"/>
              <a:t>: </a:t>
            </a:r>
            <a:r>
              <a:rPr lang="pt-BR" dirty="0" smtClean="0">
                <a:hlinkClick r:id="rId5"/>
              </a:rPr>
              <a:t>http://kotl.in/coroutines</a:t>
            </a:r>
            <a:r>
              <a:rPr lang="pt-BR" dirty="0" smtClean="0"/>
              <a:t> </a:t>
            </a:r>
            <a:endParaRPr lang="pt-BR" dirty="0"/>
          </a:p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Native</a:t>
            </a:r>
            <a:r>
              <a:rPr lang="pt-BR" dirty="0" smtClean="0"/>
              <a:t>: </a:t>
            </a:r>
            <a:r>
              <a:rPr lang="pt-BR" dirty="0" smtClean="0">
                <a:hlinkClick r:id="rId6"/>
              </a:rPr>
              <a:t>http://kotl.in/native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Multiplataform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http://</a:t>
            </a:r>
            <a:r>
              <a:rPr lang="pt-BR" dirty="0" smtClean="0">
                <a:hlinkClick r:id="rId7"/>
              </a:rPr>
              <a:t>kotl.in/multiplatform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Learn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http://</a:t>
            </a:r>
            <a:r>
              <a:rPr lang="pt-BR" dirty="0" smtClean="0">
                <a:hlinkClick r:id="rId8"/>
              </a:rPr>
              <a:t>kotl.in/learn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559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41" name="Google Shape;741;p36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Photographs by </a:t>
            </a:r>
            <a:r>
              <a:rPr lang="en" sz="2400" u="sng" dirty="0">
                <a:hlinkClick r:id="rId4"/>
              </a:rPr>
              <a:t>Unsplash</a:t>
            </a:r>
            <a:endParaRPr sz="2400" dirty="0"/>
          </a:p>
        </p:txBody>
      </p:sp>
      <p:sp>
        <p:nvSpPr>
          <p:cNvPr id="742" name="Google Shape;742;p3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1. Background</a:t>
            </a:r>
            <a:endParaRPr sz="4800"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2718262" y="2864177"/>
            <a:ext cx="5794223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smtClean="0"/>
              <a:t>"Do </a:t>
            </a:r>
            <a:r>
              <a:rPr lang="pt-BR" sz="2400" dirty="0" err="1" smtClean="0"/>
              <a:t>I</a:t>
            </a:r>
            <a:r>
              <a:rPr lang="pt-BR" sz="2400" dirty="0" smtClean="0"/>
              <a:t> </a:t>
            </a:r>
            <a:r>
              <a:rPr lang="pt-BR" sz="2400" dirty="0" err="1" smtClean="0"/>
              <a:t>have</a:t>
            </a:r>
            <a:r>
              <a:rPr lang="pt-BR" sz="2400" dirty="0" smtClean="0"/>
              <a:t> </a:t>
            </a:r>
            <a:r>
              <a:rPr lang="pt-BR" sz="2400" dirty="0" err="1" smtClean="0"/>
              <a:t>to</a:t>
            </a:r>
            <a:r>
              <a:rPr lang="pt-BR" sz="2400" dirty="0" smtClean="0"/>
              <a:t> </a:t>
            </a:r>
            <a:r>
              <a:rPr lang="pt-BR" sz="2400" dirty="0" err="1" smtClean="0"/>
              <a:t>code</a:t>
            </a:r>
            <a:r>
              <a:rPr lang="pt-BR" sz="2400" dirty="0" smtClean="0"/>
              <a:t> in Java? </a:t>
            </a:r>
            <a:r>
              <a:rPr lang="pt-BR" sz="2400" dirty="0" err="1" smtClean="0"/>
              <a:t>Kotlin</a:t>
            </a:r>
            <a:r>
              <a:rPr lang="pt-BR" sz="2400" dirty="0" smtClean="0"/>
              <a:t> </a:t>
            </a:r>
            <a:r>
              <a:rPr lang="pt-BR" sz="2400" dirty="0" err="1" smtClean="0"/>
              <a:t>is</a:t>
            </a:r>
            <a:r>
              <a:rPr lang="pt-BR" sz="2400" dirty="0" smtClean="0"/>
              <a:t> </a:t>
            </a:r>
            <a:r>
              <a:rPr lang="pt-BR" sz="2400" dirty="0" err="1" smtClean="0"/>
              <a:t>easier</a:t>
            </a:r>
            <a:r>
              <a:rPr lang="pt-BR" sz="2400" dirty="0" smtClean="0"/>
              <a:t>!"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Designed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Java</a:t>
            </a:r>
            <a:r>
              <a:rPr lang="pt-BR" dirty="0"/>
              <a:t>, </a:t>
            </a:r>
            <a:r>
              <a:rPr lang="pt-BR" dirty="0" err="1"/>
              <a:t>Android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Javascript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Native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Modern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Reduce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boilerplate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Kotlin</a:t>
            </a:r>
            <a:r>
              <a:rPr lang="pt-BR" dirty="0" smtClean="0"/>
              <a:t> in </a:t>
            </a:r>
            <a:r>
              <a:rPr lang="pt-BR" dirty="0" err="1" smtClean="0"/>
              <a:t>production</a:t>
            </a:r>
            <a:r>
              <a:rPr lang="pt-BR" dirty="0" smtClean="0"/>
              <a:t>: Google, N26, </a:t>
            </a:r>
            <a:r>
              <a:rPr lang="pt-BR" dirty="0" err="1" smtClean="0"/>
              <a:t>Pivotal</a:t>
            </a:r>
            <a:r>
              <a:rPr lang="pt-BR" dirty="0" smtClean="0"/>
              <a:t>, </a:t>
            </a:r>
            <a:r>
              <a:rPr lang="pt-BR" dirty="0" err="1" smtClean="0"/>
              <a:t>Uber</a:t>
            </a:r>
            <a:r>
              <a:rPr lang="pt-BR" dirty="0"/>
              <a:t>, </a:t>
            </a:r>
            <a:r>
              <a:rPr lang="pt-BR" dirty="0" smtClean="0"/>
              <a:t>...</a:t>
            </a:r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1026" name="Picture 2" descr="esultado de imagem para jetbra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55" y="1512917"/>
            <a:ext cx="911192" cy="9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Professional </a:t>
            </a:r>
            <a:r>
              <a:rPr lang="pt-BR" dirty="0" err="1" smtClean="0"/>
              <a:t>experience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2 </a:t>
            </a:r>
            <a:r>
              <a:rPr lang="pt-BR" dirty="0" err="1" smtClean="0"/>
              <a:t>years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Back-</a:t>
            </a:r>
            <a:r>
              <a:rPr lang="pt-BR" dirty="0" err="1" smtClean="0"/>
              <a:t>end</a:t>
            </a:r>
            <a:r>
              <a:rPr lang="pt-BR" dirty="0" smtClean="0"/>
              <a:t> </a:t>
            </a:r>
            <a:r>
              <a:rPr lang="pt-BR" dirty="0" err="1" smtClean="0"/>
              <a:t>projects</a:t>
            </a:r>
            <a:endParaRPr lang="pt-BR" dirty="0" smtClean="0"/>
          </a:p>
          <a:p>
            <a:pPr lvl="2" indent="-387350">
              <a:buSzPct val="80000"/>
              <a:buFont typeface="Courier New" charset="0"/>
              <a:buChar char="o"/>
            </a:pPr>
            <a:r>
              <a:rPr lang="pt-BR" dirty="0" err="1" smtClean="0"/>
              <a:t>Microservices</a:t>
            </a:r>
            <a:r>
              <a:rPr lang="pt-BR" dirty="0" smtClean="0"/>
              <a:t>,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, CQRS, DDD, ...</a:t>
            </a:r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90" y="3014447"/>
            <a:ext cx="6159731" cy="189919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434" y="4504273"/>
            <a:ext cx="689956" cy="3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639319" y="4643913"/>
            <a:ext cx="54841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K</a:t>
            </a:r>
            <a:r>
              <a:rPr lang="en-US" sz="1050" dirty="0" err="1" smtClean="0"/>
              <a:t>otlin</a:t>
            </a:r>
            <a:r>
              <a:rPr lang="en-US" sz="1050" dirty="0" smtClean="0"/>
              <a:t> </a:t>
            </a:r>
            <a:r>
              <a:rPr lang="en-US" sz="1050" dirty="0" err="1" smtClean="0"/>
              <a:t>Conf</a:t>
            </a:r>
            <a:r>
              <a:rPr lang="en-US" sz="1050" dirty="0" smtClean="0"/>
              <a:t> 2018 by Andrey </a:t>
            </a:r>
            <a:r>
              <a:rPr lang="en-US" sz="1050" dirty="0" err="1" smtClean="0"/>
              <a:t>Breslav</a:t>
            </a:r>
            <a:r>
              <a:rPr lang="pt-BR" sz="1050" dirty="0" smtClean="0"/>
              <a:t> -</a:t>
            </a:r>
            <a:r>
              <a:rPr lang="en-US" sz="1050" dirty="0" smtClean="0"/>
              <a:t>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www.youtube.com/watch?v=PsaFVLr8t4E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4" y="1082425"/>
            <a:ext cx="6249006" cy="34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2. </a:t>
            </a:r>
            <a:r>
              <a:rPr lang="pt-BR" sz="4800" dirty="0" err="1" smtClean="0"/>
              <a:t>Benefits</a:t>
            </a:r>
            <a:endParaRPr sz="4800"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2518756" y="2864177"/>
            <a:ext cx="61929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400" dirty="0" smtClean="0"/>
              <a:t>“</a:t>
            </a:r>
            <a:r>
              <a:rPr lang="pt-BR" sz="2400" dirty="0" err="1" smtClean="0"/>
              <a:t>Readability</a:t>
            </a:r>
            <a:r>
              <a:rPr lang="pt-BR" sz="2400" dirty="0"/>
              <a:t>, reuse, </a:t>
            </a:r>
            <a:r>
              <a:rPr lang="pt-BR" sz="2400" dirty="0" err="1"/>
              <a:t>interoperability</a:t>
            </a:r>
            <a:r>
              <a:rPr lang="pt-BR" sz="2400" dirty="0"/>
              <a:t>, </a:t>
            </a:r>
            <a:r>
              <a:rPr lang="pt-BR" sz="2400" dirty="0" err="1"/>
              <a:t>safety</a:t>
            </a:r>
            <a:r>
              <a:rPr lang="pt-BR" sz="2400" dirty="0"/>
              <a:t>, </a:t>
            </a:r>
            <a:r>
              <a:rPr lang="pt-BR" sz="2400" dirty="0" err="1" smtClean="0"/>
              <a:t>tooling</a:t>
            </a:r>
            <a:r>
              <a:rPr lang="pt-BR" sz="2400" dirty="0"/>
              <a:t>.” Andrey </a:t>
            </a:r>
            <a:r>
              <a:rPr lang="pt-BR" sz="2400" dirty="0" err="1" smtClean="0"/>
              <a:t>Breslav</a:t>
            </a:r>
            <a:r>
              <a:rPr lang="pt-BR" sz="2400" dirty="0" smtClean="0"/>
              <a:t> </a:t>
            </a:r>
            <a:r>
              <a:rPr lang="mr-IN" sz="2400" dirty="0" smtClean="0"/>
              <a:t>–</a:t>
            </a:r>
            <a:r>
              <a:rPr lang="pt-BR" sz="2400" dirty="0" smtClean="0"/>
              <a:t> </a:t>
            </a:r>
            <a:r>
              <a:rPr lang="pt-BR" sz="2400" dirty="0" err="1" smtClean="0"/>
              <a:t>Kotlin</a:t>
            </a:r>
            <a:r>
              <a:rPr lang="pt-BR" sz="2400" dirty="0" smtClean="0"/>
              <a:t> </a:t>
            </a:r>
            <a:r>
              <a:rPr lang="pt-BR" sz="2400" dirty="0" err="1" smtClean="0"/>
              <a:t>Conf</a:t>
            </a:r>
            <a:r>
              <a:rPr lang="pt-BR" sz="2400" dirty="0" smtClean="0"/>
              <a:t> 2018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92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2. </a:t>
            </a:r>
            <a:r>
              <a:rPr lang="pt-BR" sz="3600" dirty="0" err="1" smtClean="0"/>
              <a:t>Benefits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Easy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learn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Fun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smtClean="0"/>
              <a:t>in </a:t>
            </a:r>
            <a:r>
              <a:rPr lang="pt-BR" dirty="0" err="1" smtClean="0"/>
              <a:t>production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 smtClean="0"/>
              <a:t>companies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/>
              <a:t>Java </a:t>
            </a:r>
            <a:r>
              <a:rPr lang="pt-BR" dirty="0" err="1"/>
              <a:t>Interoperability</a:t>
            </a:r>
            <a:endParaRPr lang="pt-BR" dirty="0"/>
          </a:p>
          <a:p>
            <a:pPr lvl="0" indent="-387350">
              <a:buSzPts val="2500"/>
            </a:pPr>
            <a:r>
              <a:rPr lang="pt-BR" dirty="0" err="1"/>
              <a:t>Modern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clean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How</a:t>
            </a:r>
            <a:r>
              <a:rPr lang="pt-BR" dirty="0"/>
              <a:t> Java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?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New </a:t>
            </a:r>
            <a:r>
              <a:rPr lang="pt-BR" dirty="0" err="1"/>
              <a:t>f</a:t>
            </a:r>
            <a:r>
              <a:rPr lang="pt-BR" dirty="0" err="1" smtClean="0"/>
              <a:t>eatures</a:t>
            </a:r>
            <a:r>
              <a:rPr lang="pt-BR" dirty="0" smtClean="0"/>
              <a:t> (</a:t>
            </a:r>
            <a:r>
              <a:rPr lang="pt-BR" dirty="0" err="1" smtClean="0"/>
              <a:t>other</a:t>
            </a:r>
            <a:r>
              <a:rPr lang="pt-BR" dirty="0" smtClean="0"/>
              <a:t> </a:t>
            </a:r>
            <a:r>
              <a:rPr lang="pt-BR" dirty="0" err="1" smtClean="0"/>
              <a:t>languages</a:t>
            </a:r>
            <a:r>
              <a:rPr lang="pt-BR" dirty="0" smtClean="0"/>
              <a:t>)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Constant </a:t>
            </a:r>
            <a:r>
              <a:rPr lang="pt-BR" dirty="0" err="1" smtClean="0"/>
              <a:t>evolution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Multi-plataform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60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22" name="Picture 2" descr="esultado de imagem para toy s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7" y="698269"/>
            <a:ext cx="6679739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028303" y="822960"/>
            <a:ext cx="647561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NULLs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Everywhere</a:t>
            </a:r>
            <a:endParaRPr lang="pt-BR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327</Words>
  <Application>Microsoft Macintosh PowerPoint</Application>
  <PresentationFormat>On-screen Show (16:9)</PresentationFormat>
  <Paragraphs>100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Courier New</vt:lpstr>
      <vt:lpstr>Dosis</vt:lpstr>
      <vt:lpstr>Sniglet</vt:lpstr>
      <vt:lpstr>Arial</vt:lpstr>
      <vt:lpstr>Friar template</vt:lpstr>
      <vt:lpstr>   Kotlin 101 Basic Concepts</vt:lpstr>
      <vt:lpstr>Hello</vt:lpstr>
      <vt:lpstr>1. Background</vt:lpstr>
      <vt:lpstr>1. Background</vt:lpstr>
      <vt:lpstr>1. Background</vt:lpstr>
      <vt:lpstr>1. Background</vt:lpstr>
      <vt:lpstr>2. Benefits</vt:lpstr>
      <vt:lpstr>2. Benefits</vt:lpstr>
      <vt:lpstr>PowerPoint Presentation</vt:lpstr>
      <vt:lpstr>PowerPoint Presentation</vt:lpstr>
      <vt:lpstr>3. Challenges</vt:lpstr>
      <vt:lpstr>3. Challenges</vt:lpstr>
      <vt:lpstr>4. Basic Concepts</vt:lpstr>
      <vt:lpstr>4.1. Class, Data Class and Object</vt:lpstr>
      <vt:lpstr>4.1. Class, Data Class and Object</vt:lpstr>
      <vt:lpstr>4.2. Sealed Class</vt:lpstr>
      <vt:lpstr>4.3. Null Safety</vt:lpstr>
      <vt:lpstr>4.4. High Order Function</vt:lpstr>
      <vt:lpstr>Conclusion</vt:lpstr>
      <vt:lpstr>Conclusion</vt:lpstr>
      <vt:lpstr>THANKS!</vt:lpstr>
      <vt:lpstr>References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Augusto Branquinho</cp:lastModifiedBy>
  <cp:revision>156</cp:revision>
  <dcterms:modified xsi:type="dcterms:W3CDTF">2018-10-09T08:00:48Z</dcterms:modified>
</cp:coreProperties>
</file>